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5CE8ECB-181A-4B62-B114-88737E654D62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E8ECB-181A-4B62-B114-88737E654D62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E8ECB-181A-4B62-B114-88737E654D62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5CE8ECB-181A-4B62-B114-88737E654D62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5CE8ECB-181A-4B62-B114-88737E654D62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E8ECB-181A-4B62-B114-88737E654D62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E8ECB-181A-4B62-B114-88737E654D62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5CE8ECB-181A-4B62-B114-88737E654D62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E8ECB-181A-4B62-B114-88737E654D62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5CE8ECB-181A-4B62-B114-88737E654D62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5CE8ECB-181A-4B62-B114-88737E654D62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5CE8ECB-181A-4B62-B114-88737E654D62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76F88F4-2C2A-4B9B-99A3-734398B309F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533400"/>
            <a:ext cx="7391400" cy="1894362"/>
          </a:xfrm>
        </p:spPr>
        <p:txBody>
          <a:bodyPr>
            <a:noAutofit/>
          </a:bodyPr>
          <a:lstStyle/>
          <a:p>
            <a:r>
              <a:rPr lang="fr-FR" sz="3600" dirty="0" smtClean="0"/>
              <a:t>Qu’est-ce que tu vas faire après l’école aujourd'hui?</a:t>
            </a:r>
            <a:endParaRPr lang="fr-FR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152400"/>
            <a:ext cx="6172200" cy="1371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Avec un </a:t>
            </a:r>
            <a:r>
              <a:rPr lang="en-US" sz="3200" dirty="0" err="1" smtClean="0"/>
              <a:t>partenaire</a:t>
            </a:r>
            <a:r>
              <a:rPr lang="en-US" sz="3200" dirty="0" smtClean="0"/>
              <a:t>: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8678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66570"/>
            <a:ext cx="7467600" cy="1143000"/>
          </a:xfrm>
        </p:spPr>
        <p:txBody>
          <a:bodyPr/>
          <a:lstStyle/>
          <a:p>
            <a:r>
              <a:rPr lang="fr-FR" dirty="0" smtClean="0"/>
              <a:t>Avec un partenaire: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873752"/>
          </a:xfrm>
        </p:spPr>
        <p:txBody>
          <a:bodyPr>
            <a:normAutofit/>
          </a:bodyPr>
          <a:lstStyle/>
          <a:p>
            <a:r>
              <a:rPr lang="fr-FR" sz="3600" smtClean="0"/>
              <a:t>Qu’est-ce que tu vas faire cet été?</a:t>
            </a:r>
            <a:endParaRPr lang="fr-FR" sz="36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76236"/>
            <a:ext cx="1295400" cy="1165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484" y="76236"/>
            <a:ext cx="1275170" cy="1130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05" y="152399"/>
            <a:ext cx="128587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301" y="0"/>
            <a:ext cx="2324100" cy="120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9178"/>
            <a:ext cx="1452562" cy="145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944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</TotalTime>
  <Words>25</Words>
  <Application>Microsoft Office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Oriel</vt:lpstr>
      <vt:lpstr>Qu’est-ce que tu vas faire après l’école aujourd'hui?</vt:lpstr>
      <vt:lpstr>Avec un partenaire: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Qu’est-ce que tu vas faire après l’école aujourd'hui?</dc:title>
  <dc:creator>Danielle Berndt</dc:creator>
  <cp:lastModifiedBy>Danielle Berndt</cp:lastModifiedBy>
  <cp:revision>2</cp:revision>
  <dcterms:created xsi:type="dcterms:W3CDTF">2013-06-10T10:26:46Z</dcterms:created>
  <dcterms:modified xsi:type="dcterms:W3CDTF">2013-06-10T10:38:09Z</dcterms:modified>
</cp:coreProperties>
</file>